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59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Présentation </a:t>
            </a:r>
            <a:br>
              <a:rPr lang="en-US" dirty="0"/>
            </a:br>
            <a:r>
              <a:rPr lang="en-US" dirty="0"/>
              <a:t>ciné journal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 : Elie Alfrieh &amp; Khalil alhelou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8F783B0F-A8EE-6B96-7852-37BE6995AB59}"/>
              </a:ext>
            </a:extLst>
          </p:cNvPr>
          <p:cNvSpPr txBox="1"/>
          <p:nvPr/>
        </p:nvSpPr>
        <p:spPr>
          <a:xfrm>
            <a:off x="7681531" y="562769"/>
            <a:ext cx="40961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>
                <a:solidFill>
                  <a:schemeClr val="bg1"/>
                </a:solidFill>
                <a:latin typeface="Arial Black" panose="020B0A04020102020204" pitchFamily="34" charset="0"/>
              </a:rPr>
              <a:t>	Fonctionnalité</a:t>
            </a: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 :</a:t>
            </a:r>
            <a:endParaRPr lang="fr-CA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fr-CA" sz="2000" dirty="0">
                <a:solidFill>
                  <a:schemeClr val="bg1"/>
                </a:solidFill>
              </a:rPr>
              <a:t>		Carte des films </a:t>
            </a:r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1141A4CE-AEB4-D9A6-FDA9-E55230E7C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626" y="360887"/>
            <a:ext cx="3429346" cy="732901"/>
          </a:xfrm>
        </p:spPr>
        <p:txBody>
          <a:bodyPr>
            <a:normAutofit fontScale="90000"/>
          </a:bodyPr>
          <a:lstStyle/>
          <a:p>
            <a:r>
              <a:rPr lang="fr-CA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OpenStreetMap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A6751BB-5E17-CF77-CAED-2F201B9B5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8291" y="1161704"/>
            <a:ext cx="2533549" cy="513352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44F587E9-4C9E-C845-E150-5CDCD885496C}"/>
              </a:ext>
            </a:extLst>
          </p:cNvPr>
          <p:cNvSpPr txBox="1"/>
          <p:nvPr/>
        </p:nvSpPr>
        <p:spPr>
          <a:xfrm>
            <a:off x="7848219" y="1485295"/>
            <a:ext cx="3429346" cy="152997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1600" b="1" dirty="0">
                <a:solidFill>
                  <a:schemeClr val="bg1"/>
                </a:solidFill>
              </a:rPr>
              <a:t>Obtenir la position: </a:t>
            </a:r>
            <a:r>
              <a:rPr lang="fr-CA" sz="1600" dirty="0"/>
              <a:t>on obtiens la position actuelle de l’utilisateur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1600" b="1" dirty="0">
                <a:solidFill>
                  <a:schemeClr val="bg1"/>
                </a:solidFill>
              </a:rPr>
              <a:t>L’autre bouton: </a:t>
            </a:r>
            <a:r>
              <a:rPr lang="fr-CA" sz="1600" dirty="0">
                <a:solidFill>
                  <a:schemeClr val="tx1"/>
                </a:solidFill>
              </a:rPr>
              <a:t>centrer la vue sur la position actuelle</a:t>
            </a:r>
            <a:endParaRPr lang="fr-CA" sz="1600" b="1" dirty="0">
              <a:solidFill>
                <a:schemeClr val="bg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4791EB8-8B0E-9BD7-21BE-C1FD05416980}"/>
              </a:ext>
            </a:extLst>
          </p:cNvPr>
          <p:cNvSpPr txBox="1"/>
          <p:nvPr/>
        </p:nvSpPr>
        <p:spPr>
          <a:xfrm>
            <a:off x="7857744" y="3372706"/>
            <a:ext cx="3429346" cy="79130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1600" b="1" dirty="0">
                <a:solidFill>
                  <a:schemeClr val="bg1"/>
                </a:solidFill>
              </a:rPr>
              <a:t>Position actuelle : </a:t>
            </a:r>
            <a:r>
              <a:rPr lang="fr-CA" sz="1600" b="1" dirty="0">
                <a:solidFill>
                  <a:schemeClr val="tx1"/>
                </a:solidFill>
              </a:rPr>
              <a:t>C</a:t>
            </a:r>
            <a:r>
              <a:rPr lang="fr-CA" sz="1600" dirty="0">
                <a:solidFill>
                  <a:schemeClr val="tx1"/>
                </a:solidFill>
              </a:rPr>
              <a:t>ollège du Bois de Boulogne, Montréal, QC</a:t>
            </a:r>
            <a:endParaRPr lang="fr-CA" sz="1600" b="1" dirty="0">
              <a:solidFill>
                <a:schemeClr val="bg1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0CF1E98-17C9-3C02-FC45-4CD3C8D45D62}"/>
              </a:ext>
            </a:extLst>
          </p:cNvPr>
          <p:cNvSpPr txBox="1"/>
          <p:nvPr/>
        </p:nvSpPr>
        <p:spPr>
          <a:xfrm>
            <a:off x="2438731" y="6330950"/>
            <a:ext cx="3142970" cy="4219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b="1" dirty="0">
                <a:solidFill>
                  <a:schemeClr val="bg1"/>
                </a:solidFill>
              </a:rPr>
              <a:t> </a:t>
            </a:r>
            <a:r>
              <a:rPr lang="fr-CA" sz="1600" b="1" dirty="0">
                <a:solidFill>
                  <a:schemeClr val="tx1"/>
                </a:solidFill>
              </a:rPr>
              <a:t>MapActivity.kt / activity_map.xml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F5DC1E-915E-CFE3-D095-74AB41635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0274" y="345231"/>
            <a:ext cx="3788195" cy="716159"/>
          </a:xfrm>
        </p:spPr>
        <p:txBody>
          <a:bodyPr/>
          <a:lstStyle/>
          <a:p>
            <a:r>
              <a:rPr lang="fr-CA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OpenStreetMap</a:t>
            </a:r>
            <a:endParaRPr lang="fr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E949D7F-01C1-E15A-ED9E-B18612632C2A}"/>
              </a:ext>
            </a:extLst>
          </p:cNvPr>
          <p:cNvSpPr txBox="1"/>
          <p:nvPr/>
        </p:nvSpPr>
        <p:spPr>
          <a:xfrm>
            <a:off x="1618620" y="3157948"/>
            <a:ext cx="3992171" cy="79130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dirty="0">
                <a:solidFill>
                  <a:schemeClr val="tx1"/>
                </a:solidFill>
              </a:rPr>
              <a:t>Une vidéo courte qui montre les fonctionnalités des boutons</a:t>
            </a:r>
          </a:p>
        </p:txBody>
      </p:sp>
      <p:pic>
        <p:nvPicPr>
          <p:cNvPr id="5" name="Demo map">
            <a:hlinkClick r:id="" action="ppaction://media"/>
            <a:extLst>
              <a:ext uri="{FF2B5EF4-FFF2-40B4-BE49-F238E27FC236}">
                <a16:creationId xmlns:a16="http://schemas.microsoft.com/office/drawing/2014/main" id="{126A9E90-C998-E376-F4DD-85DC51A1A7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56002" y="1408922"/>
            <a:ext cx="2743855" cy="480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6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20732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6F695A-6789-D73E-E3ED-859851B0F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1402273"/>
            <a:ext cx="4878392" cy="487408"/>
          </a:xfrm>
        </p:spPr>
        <p:txBody>
          <a:bodyPr/>
          <a:lstStyle/>
          <a:p>
            <a:pPr algn="ctr"/>
            <a:r>
              <a:rPr lang="fr-CA" cap="none" dirty="0"/>
              <a:t>Avant obtenir la position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555319D-1492-2EF4-FCF5-ADD7A4A9E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8547" y="1393541"/>
            <a:ext cx="4878392" cy="496140"/>
          </a:xfrm>
        </p:spPr>
        <p:txBody>
          <a:bodyPr/>
          <a:lstStyle/>
          <a:p>
            <a:pPr algn="ctr"/>
            <a:r>
              <a:rPr lang="fr-CA" cap="none" dirty="0"/>
              <a:t>Après obtenir la position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3995B3C9-4D22-3048-3F8E-CA1F69656BE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657322" y="1981669"/>
            <a:ext cx="2155372" cy="4612568"/>
          </a:xfr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DA6EB3F-FCD6-6691-ED36-61EAEAEFC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8192"/>
            <a:ext cx="9906000" cy="823913"/>
          </a:xfrm>
        </p:spPr>
        <p:txBody>
          <a:bodyPr/>
          <a:lstStyle/>
          <a:p>
            <a:pPr algn="ctr"/>
            <a:r>
              <a:rPr lang="fr-CA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OpenStreetMap</a:t>
            </a:r>
            <a:endParaRPr lang="fr-CA" dirty="0"/>
          </a:p>
        </p:txBody>
      </p:sp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CFA1BF4D-E168-314A-E4B8-83AEB22673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379306" y="1981669"/>
            <a:ext cx="2254898" cy="4612568"/>
          </a:xfrm>
        </p:spPr>
      </p:pic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070CAF0F-487C-9834-4CB8-C54F526B4529}"/>
              </a:ext>
            </a:extLst>
          </p:cNvPr>
          <p:cNvCxnSpPr/>
          <p:nvPr/>
        </p:nvCxnSpPr>
        <p:spPr>
          <a:xfrm>
            <a:off x="3853543" y="2631233"/>
            <a:ext cx="317241" cy="102636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0DA394A2-BF00-C9EA-4AC0-B4C55FFE1C50}"/>
              </a:ext>
            </a:extLst>
          </p:cNvPr>
          <p:cNvCxnSpPr>
            <a:cxnSpLocks/>
          </p:cNvCxnSpPr>
          <p:nvPr/>
        </p:nvCxnSpPr>
        <p:spPr>
          <a:xfrm>
            <a:off x="9004040" y="2631233"/>
            <a:ext cx="146180" cy="326571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581719F2-12C4-4C4E-D6ED-76D65F13129A}"/>
              </a:ext>
            </a:extLst>
          </p:cNvPr>
          <p:cNvCxnSpPr>
            <a:cxnSpLocks/>
          </p:cNvCxnSpPr>
          <p:nvPr/>
        </p:nvCxnSpPr>
        <p:spPr>
          <a:xfrm flipH="1">
            <a:off x="9122228" y="5442518"/>
            <a:ext cx="172616" cy="343847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531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EBE3655-1441-9270-47F5-DDDED484E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415086"/>
            <a:ext cx="6537682" cy="15877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BB1AF19-B981-6741-3ACB-3B94DE241135}"/>
              </a:ext>
            </a:extLst>
          </p:cNvPr>
          <p:cNvSpPr txBox="1"/>
          <p:nvPr/>
        </p:nvSpPr>
        <p:spPr>
          <a:xfrm>
            <a:off x="1141413" y="1872861"/>
            <a:ext cx="4848841" cy="4219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dirty="0">
                <a:solidFill>
                  <a:schemeClr val="tx1"/>
                </a:solidFill>
              </a:rPr>
              <a:t>Ajouter ces permissions dans </a:t>
            </a:r>
            <a:r>
              <a:rPr lang="fr-CA" sz="1600" dirty="0"/>
              <a:t>AndroidManifest.xml</a:t>
            </a:r>
            <a:endParaRPr lang="fr-CA" sz="1600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209B09-788C-8618-C2F6-B643B7311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4903878"/>
            <a:ext cx="4934639" cy="9526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E5251E1-AC70-9D2E-FA0C-655973ED2DEA}"/>
              </a:ext>
            </a:extLst>
          </p:cNvPr>
          <p:cNvSpPr txBox="1"/>
          <p:nvPr/>
        </p:nvSpPr>
        <p:spPr>
          <a:xfrm>
            <a:off x="1141412" y="4366234"/>
            <a:ext cx="5100769" cy="4219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dirty="0">
                <a:solidFill>
                  <a:schemeClr val="tx1"/>
                </a:solidFill>
              </a:rPr>
              <a:t>Ajouter ces implémentations dans </a:t>
            </a:r>
            <a:r>
              <a:rPr lang="fr-FR" sz="1600" dirty="0"/>
              <a:t>build.gradle.kts (de l'app)</a:t>
            </a:r>
            <a:endParaRPr lang="fr-CA" sz="1600" dirty="0">
              <a:solidFill>
                <a:schemeClr val="tx1"/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ACA44A8-4D0F-E514-D829-55C8E34EE27E}"/>
              </a:ext>
            </a:extLst>
          </p:cNvPr>
          <p:cNvSpPr txBox="1">
            <a:spLocks/>
          </p:cNvSpPr>
          <p:nvPr/>
        </p:nvSpPr>
        <p:spPr>
          <a:xfrm>
            <a:off x="1143000" y="376529"/>
            <a:ext cx="9906000" cy="10323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A" sz="3200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code nécessaire pour obtenir la permission de localisation et afficher la carte</a:t>
            </a:r>
            <a:endParaRPr lang="fr-CA" sz="3200" dirty="0"/>
          </a:p>
        </p:txBody>
      </p:sp>
    </p:spTree>
    <p:extLst>
      <p:ext uri="{BB962C8B-B14F-4D97-AF65-F5344CB8AC3E}">
        <p14:creationId xmlns:p14="http://schemas.microsoft.com/office/powerpoint/2010/main" val="763985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6D789D70-1C35-3298-4AD4-01AAFBCA0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000" y="376529"/>
            <a:ext cx="9906000" cy="10323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A" sz="3200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code nécessaire pour obtenir la permission de localisation et afficher la carte</a:t>
            </a:r>
            <a:endParaRPr lang="fr-CA" sz="32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58FC2C9-2363-9C41-728F-12ED15656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43" y="2229807"/>
            <a:ext cx="5861145" cy="23983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A3B1445-3E32-3692-F5B3-EB980AC1A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31" y="1746665"/>
            <a:ext cx="5286991" cy="39618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5364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C2819560-5E82-1312-7AF0-7497452403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000" y="432513"/>
            <a:ext cx="9906000" cy="985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A" sz="3200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code nécessaire pour obtenir la permission de localisation et afficher la carte</a:t>
            </a:r>
            <a:endParaRPr lang="fr-CA" sz="32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C5E636-06AC-2C3D-9536-1F127A0E9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900" y="2267339"/>
            <a:ext cx="5323098" cy="35970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2627084-A9EF-00BB-0691-E435EB947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002" y="2267339"/>
            <a:ext cx="5323098" cy="35970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9DB2D95A-DA85-AADE-251B-0DC7EBAF2DA7}"/>
              </a:ext>
            </a:extLst>
          </p:cNvPr>
          <p:cNvSpPr txBox="1"/>
          <p:nvPr/>
        </p:nvSpPr>
        <p:spPr>
          <a:xfrm>
            <a:off x="6257002" y="1631808"/>
            <a:ext cx="5323098" cy="4219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dirty="0">
                <a:solidFill>
                  <a:schemeClr val="tx1"/>
                </a:solidFill>
              </a:rPr>
              <a:t>On ajoute les pins quand on appuis sur obtenir la position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85B611D-DE41-5C98-FFF7-DA0609B51E80}"/>
              </a:ext>
            </a:extLst>
          </p:cNvPr>
          <p:cNvSpPr txBox="1"/>
          <p:nvPr/>
        </p:nvSpPr>
        <p:spPr>
          <a:xfrm>
            <a:off x="692401" y="1631807"/>
            <a:ext cx="5242598" cy="42197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600" dirty="0">
                <a:solidFill>
                  <a:schemeClr val="tx1"/>
                </a:solidFill>
              </a:rPr>
              <a:t>Vérification de la permission donnée</a:t>
            </a:r>
          </a:p>
        </p:txBody>
      </p:sp>
    </p:spTree>
    <p:extLst>
      <p:ext uri="{BB962C8B-B14F-4D97-AF65-F5344CB8AC3E}">
        <p14:creationId xmlns:p14="http://schemas.microsoft.com/office/powerpoint/2010/main" val="4168742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46126E49-E74F-EEC9-9709-E31F9E9E9F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7938" y="661989"/>
            <a:ext cx="9769475" cy="88689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A" sz="3200" cap="none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 démo de la permission de localisation et de l’affichage de la carte</a:t>
            </a:r>
            <a:endParaRPr lang="fr-CA" sz="3200" dirty="0"/>
          </a:p>
        </p:txBody>
      </p:sp>
      <p:pic>
        <p:nvPicPr>
          <p:cNvPr id="4" name="Deny permission ">
            <a:hlinkClick r:id="" action="ppaction://media"/>
            <a:extLst>
              <a:ext uri="{FF2B5EF4-FFF2-40B4-BE49-F238E27FC236}">
                <a16:creationId xmlns:a16="http://schemas.microsoft.com/office/drawing/2014/main" id="{6EA33698-465F-72F2-AE2A-4406756A3D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7929" y="1744824"/>
            <a:ext cx="2743855" cy="4672693"/>
          </a:xfrm>
          <a:prstGeom prst="rect">
            <a:avLst/>
          </a:prstGeom>
        </p:spPr>
      </p:pic>
      <p:sp>
        <p:nvSpPr>
          <p:cNvPr id="8" name="Légende : flèche courbée 7">
            <a:extLst>
              <a:ext uri="{FF2B5EF4-FFF2-40B4-BE49-F238E27FC236}">
                <a16:creationId xmlns:a16="http://schemas.microsoft.com/office/drawing/2014/main" id="{8E98FAE1-A5ED-EA4A-4079-CE11F705371F}"/>
              </a:ext>
            </a:extLst>
          </p:cNvPr>
          <p:cNvSpPr/>
          <p:nvPr/>
        </p:nvSpPr>
        <p:spPr>
          <a:xfrm>
            <a:off x="6053818" y="1744824"/>
            <a:ext cx="1536443" cy="355049"/>
          </a:xfrm>
          <a:prstGeom prst="borderCallout2">
            <a:avLst>
              <a:gd name="adj1" fmla="val 18750"/>
              <a:gd name="adj2" fmla="val 100420"/>
              <a:gd name="adj3" fmla="val 18750"/>
              <a:gd name="adj4" fmla="val 127646"/>
              <a:gd name="adj5" fmla="val 36752"/>
              <a:gd name="adj6" fmla="val 137815"/>
            </a:avLst>
          </a:prstGeom>
          <a:solidFill>
            <a:schemeClr val="bg1"/>
          </a:solidFill>
          <a:ln w="3175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Deny</a:t>
            </a:r>
          </a:p>
        </p:txBody>
      </p:sp>
      <p:pic>
        <p:nvPicPr>
          <p:cNvPr id="9" name="Allow permission">
            <a:hlinkClick r:id="" action="ppaction://media"/>
            <a:extLst>
              <a:ext uri="{FF2B5EF4-FFF2-40B4-BE49-F238E27FC236}">
                <a16:creationId xmlns:a16="http://schemas.microsoft.com/office/drawing/2014/main" id="{4A60775E-F220-AD7D-5E4C-A370EA1F23E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30979" y="1744824"/>
            <a:ext cx="2628390" cy="4672693"/>
          </a:xfrm>
          <a:prstGeom prst="rect">
            <a:avLst/>
          </a:prstGeom>
        </p:spPr>
      </p:pic>
      <p:sp>
        <p:nvSpPr>
          <p:cNvPr id="10" name="Légende : flèche courbée 9">
            <a:extLst>
              <a:ext uri="{FF2B5EF4-FFF2-40B4-BE49-F238E27FC236}">
                <a16:creationId xmlns:a16="http://schemas.microsoft.com/office/drawing/2014/main" id="{5BC57D1B-BF4A-3239-15B8-2DD40C11A02E}"/>
              </a:ext>
            </a:extLst>
          </p:cNvPr>
          <p:cNvSpPr/>
          <p:nvPr/>
        </p:nvSpPr>
        <p:spPr>
          <a:xfrm>
            <a:off x="4827037" y="4851435"/>
            <a:ext cx="1536443" cy="355049"/>
          </a:xfrm>
          <a:prstGeom prst="borderCallout2">
            <a:avLst>
              <a:gd name="adj1" fmla="val 47658"/>
              <a:gd name="adj2" fmla="val 825"/>
              <a:gd name="adj3" fmla="val 50286"/>
              <a:gd name="adj4" fmla="val -25998"/>
              <a:gd name="adj5" fmla="val 118220"/>
              <a:gd name="adj6" fmla="val -38905"/>
            </a:avLst>
          </a:prstGeom>
          <a:solidFill>
            <a:schemeClr val="bg1"/>
          </a:solidFill>
          <a:ln w="3175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Allow</a:t>
            </a:r>
          </a:p>
        </p:txBody>
      </p:sp>
    </p:spTree>
    <p:extLst>
      <p:ext uri="{BB962C8B-B14F-4D97-AF65-F5344CB8AC3E}">
        <p14:creationId xmlns:p14="http://schemas.microsoft.com/office/powerpoint/2010/main" val="315249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88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46341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130</TotalTime>
  <Words>172</Words>
  <Application>Microsoft Office PowerPoint</Application>
  <PresentationFormat>Grand écran</PresentationFormat>
  <Paragraphs>24</Paragraphs>
  <Slides>8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Aharoni</vt:lpstr>
      <vt:lpstr>Arial</vt:lpstr>
      <vt:lpstr>Arial Black</vt:lpstr>
      <vt:lpstr>Calibri</vt:lpstr>
      <vt:lpstr>Tw Cen MT</vt:lpstr>
      <vt:lpstr>Circuit</vt:lpstr>
      <vt:lpstr>Présentation  ciné journal</vt:lpstr>
      <vt:lpstr>OpenStreetMap</vt:lpstr>
      <vt:lpstr>OpenStreetMap</vt:lpstr>
      <vt:lpstr>OpenStreetMap</vt:lpstr>
      <vt:lpstr>Présentation PowerPoint</vt:lpstr>
      <vt:lpstr>Le code nécessaire pour obtenir la permission de localisation et afficher la carte</vt:lpstr>
      <vt:lpstr>Le code nécessaire pour obtenir la permission de localisation et afficher la carte</vt:lpstr>
      <vt:lpstr>Un démo de la permission de localisation et de l’affichage de la carte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 ciné journal</dc:title>
  <dc:creator>Leo !!</dc:creator>
  <cp:lastModifiedBy>Alhelou, Khalil</cp:lastModifiedBy>
  <cp:revision>39</cp:revision>
  <dcterms:created xsi:type="dcterms:W3CDTF">2023-12-04T17:35:30Z</dcterms:created>
  <dcterms:modified xsi:type="dcterms:W3CDTF">2023-12-04T19:51:55Z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